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440" r:id="rId2"/>
    <p:sldId id="441" r:id="rId3"/>
    <p:sldId id="442" r:id="rId4"/>
    <p:sldId id="443" r:id="rId5"/>
    <p:sldId id="444" r:id="rId6"/>
    <p:sldId id="445" r:id="rId7"/>
    <p:sldId id="446" r:id="rId8"/>
    <p:sldId id="447" r:id="rId9"/>
    <p:sldId id="448" r:id="rId10"/>
    <p:sldId id="449" r:id="rId11"/>
    <p:sldId id="450" r:id="rId12"/>
    <p:sldId id="451" r:id="rId13"/>
    <p:sldId id="452" r:id="rId14"/>
    <p:sldId id="453" r:id="rId15"/>
    <p:sldId id="454" r:id="rId16"/>
    <p:sldId id="455" r:id="rId17"/>
    <p:sldId id="456" r:id="rId18"/>
    <p:sldId id="457" r:id="rId19"/>
    <p:sldId id="458" r:id="rId20"/>
    <p:sldId id="459" r:id="rId21"/>
    <p:sldId id="460" r:id="rId22"/>
    <p:sldId id="461" r:id="rId23"/>
    <p:sldId id="462" r:id="rId24"/>
    <p:sldId id="463" r:id="rId25"/>
    <p:sldId id="464" r:id="rId26"/>
    <p:sldId id="465" r:id="rId27"/>
    <p:sldId id="466" r:id="rId28"/>
    <p:sldId id="467" r:id="rId29"/>
    <p:sldId id="468" r:id="rId30"/>
    <p:sldId id="469" r:id="rId31"/>
    <p:sldId id="470" r:id="rId32"/>
    <p:sldId id="471" r:id="rId33"/>
    <p:sldId id="472" r:id="rId34"/>
    <p:sldId id="473" r:id="rId35"/>
    <p:sldId id="474" r:id="rId36"/>
    <p:sldId id="475" r:id="rId37"/>
    <p:sldId id="476" r:id="rId38"/>
    <p:sldId id="477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F2A539-1CCE-4954-80DD-838E3F9E3388}" type="datetimeFigureOut">
              <a:rPr lang="en-ZA" smtClean="0"/>
              <a:pPr/>
              <a:t>2017/06/01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D19568-1C02-41BB-B751-14C387F18A1D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="" xmlns:p14="http://schemas.microsoft.com/office/powerpoint/2010/main" val="3491636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BD1D8-9B3B-4CCE-AAFC-86164F883EF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BD1D8-9B3B-4CCE-AAFC-86164F883EF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BD1D8-9B3B-4CCE-AAFC-86164F883EF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BD1D8-9B3B-4CCE-AAFC-86164F883EF6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BD1D8-9B3B-4CCE-AAFC-86164F883EF6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BD1D8-9B3B-4CCE-AAFC-86164F883EF6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BD1D8-9B3B-4CCE-AAFC-86164F883EF6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BD1D8-9B3B-4CCE-AAFC-86164F883EF6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BD1D8-9B3B-4CCE-AAFC-86164F883EF6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BD1D8-9B3B-4CCE-AAFC-86164F883EF6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BD1D8-9B3B-4CCE-AAFC-86164F883EF6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BD1D8-9B3B-4CCE-AAFC-86164F883EF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BD1D8-9B3B-4CCE-AAFC-86164F883EF6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BD1D8-9B3B-4CCE-AAFC-86164F883EF6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BD1D8-9B3B-4CCE-AAFC-86164F883EF6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BD1D8-9B3B-4CCE-AAFC-86164F883EF6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BD1D8-9B3B-4CCE-AAFC-86164F883EF6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BD1D8-9B3B-4CCE-AAFC-86164F883EF6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BD1D8-9B3B-4CCE-AAFC-86164F883EF6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BD1D8-9B3B-4CCE-AAFC-86164F883EF6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BD1D8-9B3B-4CCE-AAFC-86164F883EF6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BD1D8-9B3B-4CCE-AAFC-86164F883EF6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BD1D8-9B3B-4CCE-AAFC-86164F883EF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BD1D8-9B3B-4CCE-AAFC-86164F883EF6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BD1D8-9B3B-4CCE-AAFC-86164F883EF6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BD1D8-9B3B-4CCE-AAFC-86164F883EF6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BD1D8-9B3B-4CCE-AAFC-86164F883EF6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BD1D8-9B3B-4CCE-AAFC-86164F883EF6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BD1D8-9B3B-4CCE-AAFC-86164F883EF6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BD1D8-9B3B-4CCE-AAFC-86164F883EF6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BD1D8-9B3B-4CCE-AAFC-86164F883EF6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BD1D8-9B3B-4CCE-AAFC-86164F883EF6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BD1D8-9B3B-4CCE-AAFC-86164F883EF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BD1D8-9B3B-4CCE-AAFC-86164F883EF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BD1D8-9B3B-4CCE-AAFC-86164F883EF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BD1D8-9B3B-4CCE-AAFC-86164F883EF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BD1D8-9B3B-4CCE-AAFC-86164F883EF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BD1D8-9B3B-4CCE-AAFC-86164F883EF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2296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Z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934200" cy="365125"/>
          </a:xfrm>
        </p:spPr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295400" y="6356350"/>
            <a:ext cx="6934200" cy="365125"/>
          </a:xfrm>
        </p:spPr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insert date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insert date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© Dr Peter Tobin, May 2017. All rights reserved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92BC2-C8E1-403A-BBAD-E32492D4A967}" type="slidenum">
              <a:rPr lang="en-ZA" smtClean="0"/>
              <a:pPr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legraph.co.uk/money/consumer-affairs/18-texts-emails-hmrc-banks-leading-shops-scams/?WT.mc_id=tmg_share_e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Real or Fake?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From The Telegraph</a:t>
            </a:r>
          </a:p>
          <a:p>
            <a:r>
              <a:rPr lang="en-US" dirty="0" smtClean="0">
                <a:solidFill>
                  <a:schemeClr val="tx1"/>
                </a:solidFill>
                <a:hlinkClick r:id="rId3"/>
              </a:rPr>
              <a:t>http://www.telegraph.co.uk/money/consumer-affairs/18-texts-emails-hmrc-banks-leading-shops-scams/?WT.mc_id=tmg_share_em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As at 22 March 2017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9600" y="195480"/>
            <a:ext cx="7620000" cy="6357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10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38200" y="228599"/>
            <a:ext cx="7696200" cy="6548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11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4108" y="0"/>
            <a:ext cx="890989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12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14400" y="228600"/>
            <a:ext cx="7391400" cy="6317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13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1000" y="152400"/>
            <a:ext cx="8508538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14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3181" y="228600"/>
            <a:ext cx="7732619" cy="6451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" y="0"/>
            <a:ext cx="8686800" cy="6646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16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" y="228600"/>
            <a:ext cx="8270902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17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8861" y="152400"/>
            <a:ext cx="8520339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18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2000" y="228600"/>
            <a:ext cx="7467600" cy="6365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" y="126464"/>
            <a:ext cx="8001000" cy="6579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20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9600" y="228600"/>
            <a:ext cx="7848600" cy="6477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2000" y="-1"/>
            <a:ext cx="7010400" cy="6758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22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90600" y="228600"/>
            <a:ext cx="7315200" cy="6493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23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3230" y="76200"/>
            <a:ext cx="808737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24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38200" y="228600"/>
            <a:ext cx="7467600" cy="6427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25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52600" y="126365"/>
            <a:ext cx="5791200" cy="6503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26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14400" y="228600"/>
            <a:ext cx="7315200" cy="6255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27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3000" y="0"/>
            <a:ext cx="6858000" cy="6637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28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38200" y="228600"/>
            <a:ext cx="7467600" cy="6281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29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699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3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95400" y="104206"/>
            <a:ext cx="6324600" cy="6525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30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66800" y="304800"/>
            <a:ext cx="7161976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31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38200" y="0"/>
            <a:ext cx="7391400" cy="6654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32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38200" y="228600"/>
            <a:ext cx="7542378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33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5800" y="152400"/>
            <a:ext cx="7853476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34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3400" y="457200"/>
            <a:ext cx="8209269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35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5800" y="127129"/>
            <a:ext cx="7391400" cy="6578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36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66800" y="304800"/>
            <a:ext cx="7086600" cy="6347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37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did you score?</a:t>
            </a:r>
            <a:endParaRPr 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" y="1447800"/>
            <a:ext cx="4776788" cy="4605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53000" y="2667000"/>
            <a:ext cx="3906180" cy="2988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38</a:t>
            </a:fld>
            <a:endParaRPr lang="en-Z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4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4800" y="152400"/>
            <a:ext cx="8382001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1000" y="110497"/>
            <a:ext cx="8077200" cy="6747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6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2000" y="228599"/>
            <a:ext cx="7696200" cy="649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7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4533" y="152400"/>
            <a:ext cx="7829867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8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2000" y="304800"/>
            <a:ext cx="7696200" cy="6364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2BC2-C8E1-403A-BBAD-E32492D4A967}" type="slidenum">
              <a:rPr lang="en-ZA" smtClean="0"/>
              <a:pPr/>
              <a:t>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 Peter Tobin, May 2017. All rights reserved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3259</TotalTime>
  <Words>516</Words>
  <Application>Microsoft Office PowerPoint</Application>
  <PresentationFormat>On-screen Show (4:3)</PresentationFormat>
  <Paragraphs>120</Paragraphs>
  <Slides>38</Slides>
  <Notes>38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Real or Fake?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How did you score?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Sample POPI training presentation</dc:title>
  <dc:creator>Dr Peter Tobin</dc:creator>
  <cp:lastModifiedBy>Dr Peter Tobin, CGEIT, PMIITPSA, PMP</cp:lastModifiedBy>
  <cp:revision>204</cp:revision>
  <dcterms:created xsi:type="dcterms:W3CDTF">2013-01-22T12:33:17Z</dcterms:created>
  <dcterms:modified xsi:type="dcterms:W3CDTF">2017-06-01T06:35:41Z</dcterms:modified>
</cp:coreProperties>
</file>