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73" r:id="rId2"/>
    <p:sldId id="315" r:id="rId3"/>
    <p:sldId id="336" r:id="rId4"/>
    <p:sldId id="322" r:id="rId5"/>
    <p:sldId id="319" r:id="rId6"/>
    <p:sldId id="321" r:id="rId7"/>
    <p:sldId id="323" r:id="rId8"/>
    <p:sldId id="324" r:id="rId9"/>
    <p:sldId id="335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F2A539-1CCE-4954-80DD-838E3F9E3388}" type="datetimeFigureOut">
              <a:rPr lang="en-ZA" smtClean="0"/>
              <a:pPr/>
              <a:t>2016/04/21</a:t>
            </a:fld>
            <a:endParaRPr lang="en-Z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Z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D19568-1C02-41BB-B751-14C387F18A1D}" type="slidenum">
              <a:rPr lang="en-ZA" smtClean="0"/>
              <a:pPr/>
              <a:t>‹#›</a:t>
            </a:fld>
            <a:endParaRPr lang="en-Z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F0CD02-1795-471E-BDF7-475B814211BE}" type="slidenum">
              <a:rPr lang="en-ZA" smtClean="0"/>
              <a:pPr/>
              <a:t>1</a:t>
            </a:fld>
            <a:endParaRPr lang="en-ZA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D19568-1C02-41BB-B751-14C387F18A1D}" type="slidenum">
              <a:rPr lang="en-ZA" smtClean="0"/>
              <a:pPr/>
              <a:t>2</a:t>
            </a:fld>
            <a:endParaRPr lang="en-ZA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D19568-1C02-41BB-B751-14C387F18A1D}" type="slidenum">
              <a:rPr lang="en-ZA" smtClean="0"/>
              <a:pPr/>
              <a:t>3</a:t>
            </a:fld>
            <a:endParaRPr lang="en-ZA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D19568-1C02-41BB-B751-14C387F18A1D}" type="slidenum">
              <a:rPr lang="en-ZA" smtClean="0"/>
              <a:pPr/>
              <a:t>4</a:t>
            </a:fld>
            <a:endParaRPr lang="en-ZA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D19568-1C02-41BB-B751-14C387F18A1D}" type="slidenum">
              <a:rPr lang="en-ZA" smtClean="0"/>
              <a:pPr/>
              <a:t>5</a:t>
            </a:fld>
            <a:endParaRPr lang="en-ZA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D19568-1C02-41BB-B751-14C387F18A1D}" type="slidenum">
              <a:rPr lang="en-ZA" smtClean="0"/>
              <a:pPr/>
              <a:t>6</a:t>
            </a:fld>
            <a:endParaRPr lang="en-ZA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D19568-1C02-41BB-B751-14C387F18A1D}" type="slidenum">
              <a:rPr lang="en-ZA" smtClean="0"/>
              <a:pPr/>
              <a:t>7</a:t>
            </a:fld>
            <a:endParaRPr lang="en-ZA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D19568-1C02-41BB-B751-14C387F18A1D}" type="slidenum">
              <a:rPr lang="en-ZA" smtClean="0"/>
              <a:pPr/>
              <a:t>8</a:t>
            </a:fld>
            <a:endParaRPr lang="en-ZA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D19568-1C02-41BB-B751-14C387F18A1D}" type="slidenum">
              <a:rPr lang="en-ZA" smtClean="0"/>
              <a:pPr/>
              <a:t>9</a:t>
            </a:fld>
            <a:endParaRPr lang="en-Z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[month] 2016</a:t>
            </a:r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John Cato &amp; Dr Peter Tobin, 2016. All rights reserved</a:t>
            </a:r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92BC2-C8E1-403A-BBAD-E32492D4A967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[month] 2016</a:t>
            </a:r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John Cato &amp; Dr Peter Tobin, 2016. All rights reserved</a:t>
            </a:r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92BC2-C8E1-403A-BBAD-E32492D4A967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[month] 2016</a:t>
            </a:r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John Cato &amp; Dr Peter Tobin, 2016. All rights reserved</a:t>
            </a:r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92BC2-C8E1-403A-BBAD-E32492D4A967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[month] 2016</a:t>
            </a:r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John Cato &amp; Dr Peter Tobin, 2016. All rights reserved</a:t>
            </a:r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92BC2-C8E1-403A-BBAD-E32492D4A967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[month] 2016</a:t>
            </a:r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John Cato &amp; Dr Peter Tobin, 2016. All rights reserved</a:t>
            </a:r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92BC2-C8E1-403A-BBAD-E32492D4A967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[month] 2016</a:t>
            </a:r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John Cato &amp; Dr Peter Tobin, 2016. All rights reserved</a:t>
            </a:r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92BC2-C8E1-403A-BBAD-E32492D4A967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[month] 2016</a:t>
            </a:r>
            <a:endParaRPr lang="en-Z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John Cato &amp; Dr Peter Tobin, 2016. All rights reserved</a:t>
            </a:r>
            <a:endParaRPr lang="en-Z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92BC2-C8E1-403A-BBAD-E32492D4A967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[month] 2016</a:t>
            </a:r>
            <a:endParaRPr lang="en-Z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John Cato &amp; Dr Peter Tobin, 2016. All rights reserved</a:t>
            </a:r>
            <a:endParaRPr lang="en-Z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92BC2-C8E1-403A-BBAD-E32492D4A967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[month] 2016</a:t>
            </a:r>
            <a:endParaRPr lang="en-Z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John Cato &amp; Dr Peter Tobin, 2016. All rights reserved</a:t>
            </a:r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92BC2-C8E1-403A-BBAD-E32492D4A967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[month] 2016</a:t>
            </a:r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John Cato &amp; Dr Peter Tobin, 2016. All rights reserved</a:t>
            </a:r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92BC2-C8E1-403A-BBAD-E32492D4A967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[month] 2016</a:t>
            </a:r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John Cato &amp; Dr Peter Tobin, 2016. All rights reserved</a:t>
            </a:r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92BC2-C8E1-403A-BBAD-E32492D4A967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[month] 2016</a:t>
            </a:r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© John Cato &amp; Dr Peter Tobin, 2016. All rights reserved</a:t>
            </a:r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D92BC2-C8E1-403A-BBAD-E32492D4A967}" type="slidenum">
              <a:rPr lang="en-ZA" smtClean="0"/>
              <a:pPr/>
              <a:t>‹#›</a:t>
            </a:fld>
            <a:endParaRPr lang="en-Z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5334000"/>
            <a:ext cx="8001000" cy="990600"/>
          </a:xfrm>
        </p:spPr>
        <p:txBody>
          <a:bodyPr>
            <a:normAutofit/>
          </a:bodyPr>
          <a:lstStyle/>
          <a:p>
            <a:pPr algn="l">
              <a:spcBef>
                <a:spcPts val="0"/>
              </a:spcBef>
            </a:pPr>
            <a:r>
              <a:rPr lang="en-ZA" sz="2400" dirty="0" smtClean="0"/>
              <a:t>Presented by: xx	       Date: xx </a:t>
            </a:r>
            <a:r>
              <a:rPr lang="en-ZA" sz="2400" dirty="0" smtClean="0"/>
              <a:t>2016</a:t>
            </a:r>
            <a:endParaRPr lang="en-ZA" sz="24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[month] 2016</a:t>
            </a:r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ZA" dirty="0" smtClean="0"/>
          </a:p>
          <a:p>
            <a:fld id="{DB490539-108F-4117-837B-0426BD14234B}" type="slidenum">
              <a:rPr lang="en-ZA" smtClean="0"/>
              <a:pPr/>
              <a:t>1</a:t>
            </a:fld>
            <a:endParaRPr lang="en-ZA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John Cato &amp; Dr Peter Tobin, 2016. All rights reserved</a:t>
            </a:r>
            <a:endParaRPr lang="en-ZA" dirty="0"/>
          </a:p>
        </p:txBody>
      </p:sp>
      <p:sp>
        <p:nvSpPr>
          <p:cNvPr id="10" name="TextBox 9"/>
          <p:cNvSpPr txBox="1"/>
          <p:nvPr/>
        </p:nvSpPr>
        <p:spPr>
          <a:xfrm>
            <a:off x="304800" y="1905000"/>
            <a:ext cx="8610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ZA" sz="3200" b="1" dirty="0" smtClean="0"/>
              <a:t>[company name] POPI Act Compliance Education</a:t>
            </a:r>
            <a:endParaRPr lang="en-ZA" sz="32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2743200" y="609600"/>
            <a:ext cx="286116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Company logo</a:t>
            </a:r>
            <a:endParaRPr lang="en-US" sz="3600" dirty="0"/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62200" y="2590800"/>
            <a:ext cx="4449221" cy="2551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Agenda</a:t>
            </a:r>
            <a:endParaRPr lang="en-ZA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4"/>
          </p:nvPr>
        </p:nvSpPr>
        <p:spPr>
          <a:xfrm>
            <a:off x="1828800" y="1143000"/>
            <a:ext cx="5410200" cy="3265488"/>
          </a:xfrm>
        </p:spPr>
        <p:txBody>
          <a:bodyPr>
            <a:normAutofit lnSpcReduction="10000"/>
          </a:bodyPr>
          <a:lstStyle/>
          <a:p>
            <a:r>
              <a:rPr lang="en-ZA" dirty="0" smtClean="0"/>
              <a:t>What is POPI all about?</a:t>
            </a:r>
          </a:p>
          <a:p>
            <a:r>
              <a:rPr lang="en-ZA" dirty="0" smtClean="0"/>
              <a:t>Who does what re POPI in </a:t>
            </a:r>
            <a:r>
              <a:rPr lang="en-ZA" b="1" dirty="0" smtClean="0"/>
              <a:t>[company name]</a:t>
            </a:r>
            <a:r>
              <a:rPr lang="en-ZA" dirty="0" smtClean="0"/>
              <a:t> </a:t>
            </a:r>
          </a:p>
          <a:p>
            <a:r>
              <a:rPr lang="en-ZA" dirty="0" smtClean="0"/>
              <a:t>What must I start doing? </a:t>
            </a:r>
          </a:p>
          <a:p>
            <a:r>
              <a:rPr lang="en-ZA" dirty="0" smtClean="0"/>
              <a:t>What must I carry on doing?</a:t>
            </a:r>
          </a:p>
          <a:p>
            <a:r>
              <a:rPr lang="en-ZA" dirty="0" smtClean="0"/>
              <a:t>How can I find out more?</a:t>
            </a:r>
          </a:p>
          <a:p>
            <a:r>
              <a:rPr lang="en-ZA" dirty="0" smtClean="0"/>
              <a:t>What should I do right now?</a:t>
            </a:r>
          </a:p>
          <a:p>
            <a:r>
              <a:rPr lang="en-ZA" dirty="0" smtClean="0"/>
              <a:t>Q and A</a:t>
            </a:r>
          </a:p>
          <a:p>
            <a:endParaRPr lang="en-ZA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[month] 2016</a:t>
            </a:r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John Cato &amp; Dr Peter Tobin, 2016. All rights reserved</a:t>
            </a:r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92BC2-C8E1-403A-BBAD-E32492D4A967}" type="slidenum">
              <a:rPr lang="en-ZA" smtClean="0"/>
              <a:pPr/>
              <a:t>2</a:t>
            </a:fld>
            <a:endParaRPr lang="en-ZA"/>
          </a:p>
        </p:txBody>
      </p:sp>
      <p:pic>
        <p:nvPicPr>
          <p:cNvPr id="34818" name="Picture 2" descr="http://radbusinessassociation.files.wordpress.com/2012/05/agenda1.jpg?w=138&amp;h=15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9200" y="4648199"/>
            <a:ext cx="1981200" cy="2124765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5181600" y="5105400"/>
            <a:ext cx="286116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Company logo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What is POPI all about?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724400"/>
          </a:xfrm>
        </p:spPr>
        <p:txBody>
          <a:bodyPr>
            <a:normAutofit/>
          </a:bodyPr>
          <a:lstStyle/>
          <a:p>
            <a:r>
              <a:rPr lang="en-ZA" dirty="0" smtClean="0"/>
              <a:t>POPI stands for “Protection of Personal Information” and became the law in November 2013</a:t>
            </a:r>
          </a:p>
          <a:p>
            <a:r>
              <a:rPr lang="en-ZA" dirty="0" smtClean="0"/>
              <a:t>The law gives us a new set of rules about how we work with all types of “Personal Information” about people and organisations</a:t>
            </a:r>
          </a:p>
          <a:p>
            <a:r>
              <a:rPr lang="en-ZA" dirty="0" smtClean="0"/>
              <a:t>The new rules need us to think and act differently  </a:t>
            </a:r>
            <a:endParaRPr lang="en-ZA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[month] 2016</a:t>
            </a:r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John Cato &amp; Dr Peter Tobin, 2016. All rights reserved</a:t>
            </a:r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92BC2-C8E1-403A-BBAD-E32492D4A967}" type="slidenum">
              <a:rPr lang="en-ZA" smtClean="0"/>
              <a:pPr/>
              <a:t>3</a:t>
            </a:fld>
            <a:endParaRPr lang="en-ZA"/>
          </a:p>
        </p:txBody>
      </p:sp>
      <p:sp>
        <p:nvSpPr>
          <p:cNvPr id="7" name="TextBox 6"/>
          <p:cNvSpPr txBox="1"/>
          <p:nvPr/>
        </p:nvSpPr>
        <p:spPr>
          <a:xfrm>
            <a:off x="5181600" y="5105400"/>
            <a:ext cx="286116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Company logo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ZA" dirty="0" smtClean="0"/>
              <a:t>Who does what re POPI in </a:t>
            </a:r>
            <a:r>
              <a:rPr lang="en-ZA" b="1" dirty="0" smtClean="0"/>
              <a:t>[company name] 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724400"/>
          </a:xfrm>
        </p:spPr>
        <p:txBody>
          <a:bodyPr>
            <a:normAutofit lnSpcReduction="10000"/>
          </a:bodyPr>
          <a:lstStyle/>
          <a:p>
            <a:r>
              <a:rPr lang="en-ZA" b="1" dirty="0" smtClean="0"/>
              <a:t>[company name]</a:t>
            </a:r>
            <a:r>
              <a:rPr lang="en-ZA" dirty="0" smtClean="0"/>
              <a:t> Designated Head: x</a:t>
            </a:r>
          </a:p>
          <a:p>
            <a:r>
              <a:rPr lang="en-ZA" b="1" dirty="0" smtClean="0"/>
              <a:t>[company name]</a:t>
            </a:r>
            <a:r>
              <a:rPr lang="en-ZA" dirty="0" smtClean="0"/>
              <a:t> Information Officer: x</a:t>
            </a:r>
          </a:p>
          <a:p>
            <a:pPr lvl="1"/>
            <a:r>
              <a:rPr lang="en-ZA" dirty="0" smtClean="0"/>
              <a:t>Develop &amp; publish </a:t>
            </a:r>
            <a:r>
              <a:rPr lang="en-ZA" b="1" dirty="0" smtClean="0"/>
              <a:t>[company name]</a:t>
            </a:r>
            <a:r>
              <a:rPr lang="en-ZA" dirty="0" smtClean="0"/>
              <a:t> POPI Policy</a:t>
            </a:r>
          </a:p>
          <a:p>
            <a:pPr lvl="1"/>
            <a:r>
              <a:rPr lang="en-ZA" dirty="0" smtClean="0"/>
              <a:t>Oversee all necessary changes</a:t>
            </a:r>
          </a:p>
          <a:p>
            <a:pPr lvl="1"/>
            <a:r>
              <a:rPr lang="en-ZA" dirty="0" smtClean="0"/>
              <a:t>Ensure staff are trained on POPI</a:t>
            </a:r>
          </a:p>
          <a:p>
            <a:pPr lvl="1"/>
            <a:r>
              <a:rPr lang="en-ZA" dirty="0" smtClean="0"/>
              <a:t>Ensure compliance with POPI</a:t>
            </a:r>
          </a:p>
          <a:p>
            <a:pPr lvl="1"/>
            <a:r>
              <a:rPr lang="en-ZA" dirty="0" smtClean="0"/>
              <a:t>Deal with the Regulator</a:t>
            </a:r>
          </a:p>
          <a:p>
            <a:r>
              <a:rPr lang="en-ZA" dirty="0" smtClean="0"/>
              <a:t>All other team members: responsible to make sure the POPI Act is complied with</a:t>
            </a:r>
            <a:endParaRPr lang="en-ZA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[month] 2016</a:t>
            </a:r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John Cato &amp; Dr Peter Tobin, 2016. All rights reserved</a:t>
            </a:r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92BC2-C8E1-403A-BBAD-E32492D4A967}" type="slidenum">
              <a:rPr lang="en-ZA" smtClean="0"/>
              <a:pPr/>
              <a:t>4</a:t>
            </a:fld>
            <a:endParaRPr lang="en-ZA"/>
          </a:p>
        </p:txBody>
      </p:sp>
      <p:sp>
        <p:nvSpPr>
          <p:cNvPr id="7" name="TextBox 6"/>
          <p:cNvSpPr txBox="1"/>
          <p:nvPr/>
        </p:nvSpPr>
        <p:spPr>
          <a:xfrm>
            <a:off x="6282832" y="3657600"/>
            <a:ext cx="286116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Company logo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What must I start doing?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525963"/>
          </a:xfrm>
        </p:spPr>
        <p:txBody>
          <a:bodyPr>
            <a:normAutofit fontScale="92500" lnSpcReduction="20000"/>
          </a:bodyPr>
          <a:lstStyle/>
          <a:p>
            <a:r>
              <a:rPr lang="en-ZA" dirty="0" smtClean="0"/>
              <a:t>Thinking about how I can Protect Personal Information</a:t>
            </a:r>
          </a:p>
          <a:p>
            <a:r>
              <a:rPr lang="en-ZA" dirty="0" smtClean="0"/>
              <a:t>Talk to other people about POPI: staff, customers, suppliers</a:t>
            </a:r>
          </a:p>
          <a:p>
            <a:r>
              <a:rPr lang="en-ZA" dirty="0" smtClean="0"/>
              <a:t>Understand and comply with the </a:t>
            </a:r>
            <a:r>
              <a:rPr lang="en-ZA" b="1" dirty="0" smtClean="0"/>
              <a:t>[company name]</a:t>
            </a:r>
            <a:r>
              <a:rPr lang="en-ZA" dirty="0" smtClean="0"/>
              <a:t> POPI Policy</a:t>
            </a:r>
          </a:p>
          <a:p>
            <a:r>
              <a:rPr lang="en-ZA" dirty="0" smtClean="0"/>
              <a:t>Change the way I work to </a:t>
            </a:r>
            <a:r>
              <a:rPr lang="en-ZA" b="1" dirty="0" smtClean="0"/>
              <a:t>[company name] </a:t>
            </a:r>
            <a:r>
              <a:rPr lang="en-ZA" dirty="0" smtClean="0"/>
              <a:t>POPI compliant</a:t>
            </a:r>
          </a:p>
          <a:p>
            <a:r>
              <a:rPr lang="en-ZA" dirty="0" smtClean="0"/>
              <a:t>Think about the business opportunity POPI gives us for our business..........</a:t>
            </a:r>
            <a:endParaRPr lang="en-ZA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[month] 2016</a:t>
            </a:r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John Cato &amp; Dr Peter Tobin, 2016. All rights reserved</a:t>
            </a:r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92BC2-C8E1-403A-BBAD-E32492D4A967}" type="slidenum">
              <a:rPr lang="en-ZA" smtClean="0"/>
              <a:pPr/>
              <a:t>5</a:t>
            </a:fld>
            <a:endParaRPr lang="en-ZA"/>
          </a:p>
        </p:txBody>
      </p:sp>
      <p:sp>
        <p:nvSpPr>
          <p:cNvPr id="7" name="TextBox 6"/>
          <p:cNvSpPr txBox="1"/>
          <p:nvPr/>
        </p:nvSpPr>
        <p:spPr>
          <a:xfrm>
            <a:off x="5334000" y="5486400"/>
            <a:ext cx="286116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Company logo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What must I carry on doing?</a:t>
            </a:r>
            <a:endParaRPr lang="en-ZA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[month] 2016</a:t>
            </a:r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John Cato &amp; Dr Peter Tobin, 2016. All rights reserved</a:t>
            </a:r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92BC2-C8E1-403A-BBAD-E32492D4A967}" type="slidenum">
              <a:rPr lang="en-ZA" smtClean="0"/>
              <a:pPr/>
              <a:t>6</a:t>
            </a:fld>
            <a:endParaRPr lang="en-ZA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191000" y="1371600"/>
            <a:ext cx="4495800" cy="4525963"/>
          </a:xfrm>
        </p:spPr>
        <p:txBody>
          <a:bodyPr/>
          <a:lstStyle/>
          <a:p>
            <a:r>
              <a:rPr lang="en-ZA" dirty="0" smtClean="0"/>
              <a:t>Respecting the privacy rights people already have</a:t>
            </a:r>
          </a:p>
          <a:p>
            <a:r>
              <a:rPr lang="en-ZA" dirty="0" smtClean="0"/>
              <a:t>Act in a responsible way with important company information of whatever kind</a:t>
            </a:r>
            <a:endParaRPr lang="en-ZA" dirty="0"/>
          </a:p>
        </p:txBody>
      </p:sp>
      <p:sp>
        <p:nvSpPr>
          <p:cNvPr id="10" name="TextBox 9"/>
          <p:cNvSpPr txBox="1"/>
          <p:nvPr/>
        </p:nvSpPr>
        <p:spPr>
          <a:xfrm>
            <a:off x="838200" y="2667000"/>
            <a:ext cx="286116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Company logo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How can I find out more?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981200"/>
            <a:ext cx="8229600" cy="1981200"/>
          </a:xfrm>
        </p:spPr>
        <p:txBody>
          <a:bodyPr/>
          <a:lstStyle/>
          <a:p>
            <a:r>
              <a:rPr lang="en-ZA" dirty="0" smtClean="0"/>
              <a:t>Read the </a:t>
            </a:r>
            <a:r>
              <a:rPr lang="en-ZA" b="1" dirty="0" smtClean="0"/>
              <a:t>[company name]</a:t>
            </a:r>
            <a:r>
              <a:rPr lang="en-ZA" dirty="0" smtClean="0"/>
              <a:t> POPI Policy</a:t>
            </a:r>
          </a:p>
          <a:p>
            <a:r>
              <a:rPr lang="en-ZA" dirty="0" smtClean="0"/>
              <a:t>Talk to xx to find out more</a:t>
            </a:r>
          </a:p>
          <a:p>
            <a:endParaRPr lang="en-ZA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[month] 2016</a:t>
            </a:r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John Cato &amp; Dr Peter Tobin, 2016. All rights reserved</a:t>
            </a:r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92BC2-C8E1-403A-BBAD-E32492D4A967}" type="slidenum">
              <a:rPr lang="en-ZA" smtClean="0"/>
              <a:pPr/>
              <a:t>7</a:t>
            </a:fld>
            <a:endParaRPr lang="en-ZA"/>
          </a:p>
        </p:txBody>
      </p:sp>
      <p:sp>
        <p:nvSpPr>
          <p:cNvPr id="9" name="TextBox 8"/>
          <p:cNvSpPr txBox="1"/>
          <p:nvPr/>
        </p:nvSpPr>
        <p:spPr>
          <a:xfrm>
            <a:off x="2971800" y="1143000"/>
            <a:ext cx="286116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Company logo</a:t>
            </a:r>
            <a:endParaRPr lang="en-US" sz="3600" dirty="0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47800" y="3200400"/>
            <a:ext cx="6257441" cy="29207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What should I do right now?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525963"/>
          </a:xfrm>
        </p:spPr>
        <p:txBody>
          <a:bodyPr>
            <a:normAutofit/>
          </a:bodyPr>
          <a:lstStyle/>
          <a:p>
            <a:r>
              <a:rPr lang="en-ZA" dirty="0" smtClean="0"/>
              <a:t>Sign the post-training attendance form</a:t>
            </a:r>
          </a:p>
          <a:p>
            <a:r>
              <a:rPr lang="en-ZA" dirty="0" smtClean="0"/>
              <a:t>Tell your co-workers about POPI</a:t>
            </a:r>
          </a:p>
          <a:p>
            <a:r>
              <a:rPr lang="en-ZA" dirty="0" smtClean="0"/>
              <a:t>Make Protection of Personal Information part of the </a:t>
            </a:r>
            <a:r>
              <a:rPr lang="en-ZA" b="1" dirty="0" smtClean="0"/>
              <a:t>[company name]</a:t>
            </a:r>
            <a:r>
              <a:rPr lang="en-ZA" dirty="0" smtClean="0"/>
              <a:t> culture</a:t>
            </a:r>
          </a:p>
          <a:p>
            <a:endParaRPr lang="en-ZA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[month] 2016</a:t>
            </a:r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John Cato &amp; Dr Peter Tobin, 2016. All rights reserved</a:t>
            </a:r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92BC2-C8E1-403A-BBAD-E32492D4A967}" type="slidenum">
              <a:rPr lang="en-ZA" smtClean="0"/>
              <a:pPr/>
              <a:t>8</a:t>
            </a:fld>
            <a:endParaRPr lang="en-ZA"/>
          </a:p>
        </p:txBody>
      </p:sp>
      <p:sp>
        <p:nvSpPr>
          <p:cNvPr id="8" name="TextBox 7"/>
          <p:cNvSpPr txBox="1"/>
          <p:nvPr/>
        </p:nvSpPr>
        <p:spPr>
          <a:xfrm>
            <a:off x="3429000" y="3962400"/>
            <a:ext cx="286116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Company logo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[month] 2016</a:t>
            </a:r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John Cato &amp; Dr Peter Tobin, 2016. All rights reserved</a:t>
            </a:r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92BC2-C8E1-403A-BBAD-E32492D4A967}" type="slidenum">
              <a:rPr lang="en-ZA" smtClean="0"/>
              <a:pPr/>
              <a:t>9</a:t>
            </a:fld>
            <a:endParaRPr lang="en-ZA"/>
          </a:p>
        </p:txBody>
      </p:sp>
      <p:sp>
        <p:nvSpPr>
          <p:cNvPr id="2050" name="AutoShape 2" descr="data:image/jpeg;base64,/9j/4AAQSkZJRgABAQAAAQABAAD/2wCEAAkGBxQQDxAPDxAQEBAVDw8QDw8QDhAPEBAPFRIWFhURFBQYHCggGBolGxUUITEhJSkrLi4uFx8zODMsOCgtLisBCgoKDg0OGhAQGy4kHyU3NCw3NjY0Nzc0MjEtKyw0ODE4LTYuLi0rLDc3LCw3LC44NDU3NzQ3NDcxNy8tLCwsK//AABEIAJ0BQQMBIgACEQEDEQH/xAAcAAABBAMBAAAAAAAAAAAAAAAAAgQFBgEDBwj/xABMEAABAwICBQgEBw0IAwEAAAABAAIDBBEFEgYTITFRBxQiQWFxgZEjMoKhQlJikqKxwRUWQ1NjcnN0k6Oys9EkJTM0VGTh8CaDwhf/xAAbAQEAAgMBAQAAAAAAAAAAAAAAAQQDBQYCB//EAC4RAQACAgECAwYFBQAAAAAAAAABAgMRBBIhMUFRBQYTcZGxFCJhodEyQoHB8P/aAAwDAQACEQMRAD8A7ihCEAhCEAhapahrfWc0dhO3yWl2JRD4fk1x+xA7QmBxaPi4+yVGYzptR0YBqphFe5aHWzOA3lrQbnwCCxIVEo+VWjqH5KSOrqnWJtFSyWsN5JdYAbtp4p67TOT4OFVzvbo2+4yoLchcuxLlngppTDUUlVDIACQdRJYHtZIVOaO6fx4g1zqZrrDeZIJWN32sHnok9gN0F1QoIYy/4rD4EfancGMsOx4LDx9ZvmEEkhJjkDhdpDhxBBCUgEIQgEIQgEIQgEIQgEIQgEJnV4kyPZfM74rdpHfwUc7GXnc1oHbcn7EE6hQQxh/Bnkf6pQxp3xG+8IJtC59pPyrUuHvEUzXSzbM0UBa58YIvd9yA3q2Xvt3JOj/K1T10mqp6Wse7ZmtG3IwHre+9mjYd5QdDQooY034jvMJYxlnxX+Tf6oJJCjxi8fyh7P8AytrMRjPwrd4I96B2hYBvtG0cVlAIQhAIQhAIQhALRXzauKR43tY4jvtsW9Mcc/y0/wCiefcgg4akO37+s9q2ujvuVeimspGlrNoCB06NJ1XZ7lPUcLS0Ehb9W0dQQV3VuPUUxxjAWVkRhnY90ZNy1skkdzYjpZCMw27jsVw6PALOYIOR03Je6OQPidSR5XZoz9z3SPbY7CTJM4E+CumG4VUMZlmmE56n6lsJA4Wabe4Kz6wI1qCFGGvSxhblLGZJM6CPiwxzTdri08QbJ9HJIz17PHEbHf0Kw6pTeoq9hQSkbw4BwNwRcHsSlF6Oy5oD2Syj6ZP2qUQCEIQCEIQCEIQa55gwXO25s0DeTwCYVEcsmzNkb8Vp2+Lloxioy1EDfkSu8btA+sp5HUoI/wC5BG6yScLcpYTpWuQQpw1/BRuKYNVSW1FSKcAG45uyYuPe47PDzVt1qNag5KOSzNKHz81lYXF0lqOSOV5O09MTbyeuxVyo8JEEYihhbFGNzI2BrR22HX2q06wIzhBWzA7gVjVHgVZbhFm8AgrjY0SyhgU1XxtDCQNtlSa6quSgtujVVnZIPiv2dgIvbzv5qYVZ0HN2TH8o0fR/5VmQCEIQCEIQCEIQCZ4wL00/6GX+Ap4m+INvDKOMUg+iUHEdM9LfueacNjEhkLi8EkWibYG3aSdncVaMMrGysjljN2Pa17DxaRcLn+l+Dc/xOmpi8xt5nI8uAvYguts78vgpfkymdzPUv9eComgdtvaxzW+kUHYsPk9GO5bXPTLDXejCcOKBedYzrVdQml2lMGGU+vqDcklsUTbayZ9vVaOA6zuHiAQsGZNanEoo9kk8MZ4STRs+srzTpTyj1te5wMzqeA7qeBxY23y3Da89+zsCp6D2PBWslF4pI5BxjkbIPolKdIvHVPO6NwfG9zHg3a9ji1zTxBG0LqvJ/wAqsjXspcTfnjdZsdW7Y+N3UJT8Jvyt467jcHa3yJpUy7CsvemNVLsKCa0QdeCT9Yk/hap1V3Qd16eX9Zk/gYpGvx6mp3ZJ6qCJ9gcj5mNfY7jlJvZRMxHi9Vra06rG0ihQf34UP+tpv2rUuLSqjebMq4XHg14cfco66+rJPHzR/ZP0lMoUW/SKmaLuqGAcTcD6k3+/Gh/1tP8AtWp1V9URgyz4Vn6JxCg/vxof9bTftWqSoMRhqGl1PNFM0GxdFI2QA8DlOwqYtE+EothyUjdqzH+EFpG+1XD+hf8AxhbopUw0rfath/QO/jS4JFLGlGyLYHpkx62tcgdZ0rbwPkuF8v8AjmaSmoGnYwGomHy3XbGO8NzH21yqDEJY/wDDmlZ+ZI9v1FB7JzIzqickGPGswqPWPL5YXvgkc4kudbpMcSd/RcBf5JV2ug250oPWi6yCgxiEno3dy5pjmI6hoflzF08ULRe3SkeG3PdcldExN3ondy5VpZt5q3jiFL7nF32IOm6Cj0Ep/LkeTGf1VlVd0GH9md2zPP0WD7FYkAhCEAhCEAhCEAtc4uxw+S4e5bFghByhkbSWPLQXNBDXWGZoI2gHt2KtaAygzYmBu5+8jxLr/UpzEKrUwTS/i4ZXjvY0n7FWOSeBwpZZnb5ZyQTvIaLX8y7yQdnwt3ownDimOFO9GE6c5BlzwLkmwAuSdwHFeXeUDSZ2JV0s1zqWkx0zL7GwtOw24u9Y9/Yu/coVeYMKrpAbHm7mNI3gyER3+mvLiC78mWg33UmdJMXMpIiBIW7HSvO0RMPVs2k9QI4hd4w/RykpmBkFJTsba3+E1zj2ucQS495UTyY0Ap8Io2tG18eveeLpTmufZyjwVlc5BQ9PuTqnq4Xy0sTIKtoLm6toYyYjbke0bLnqdvvvXn5zSCQQQQbEHYQeC9cPevNHKFSCHFa1jdg1xeBw1gEn/wBIOucl+PGqw1gkJMkDjTuJ3uYADG75pDfZU5XVNgVzLkXnINay+wtgdbquC8fb7ld8Um2FBb9AKsCiqZTuZUTOPc2KMlcFlmfM980pLpJHuke49bnG5+tdX0eqS3R/FXDfrKloPDNDE37VzAEKhzb61Drfdjjxf4mSf0g7wGCmc8itkljZYZTEwOuesOO0jwBV6dpFHHEIKSemlhDA3+1PnY+wFsthGNnbclc7zIzKpTPNI1EOg5PsnHyLRa957eXl/P7uh4fjdNECS+Cleb+lp5pal3g18RCjJzh1RI+SprZp5CAGOdE6BlhuByRnjvt4Kn5kZl6nkzMamIYa+w8dbTauS0TPnGt/WYmf3LxSibG7oSxSNJcQInvflF9gJc1tz4Kb5MMRNPitP0srJs0EgvYOzA5PHOGeagcyXT1WqkjmG+ORkre9jg4fUvGPLq8TpY5fBjJxrY5tudS7DpzPlr4B/tz/ADClUs9wozlKktiNN+qn+Y5GHzbAt2+YLHHItr5wxrnuNmtaXOcdwaBcnyCj4ZFVOVvG+bYY+Np9JUOEDd1xGdsh7soy+2g4jpPixra2oqnfhJXOaODBsY3waGjwUvpRoqaPD8MqiDmqI5XTXv0XEh0Qt1XjcPIqI0Xwo1lbTUo/CSta7sjG158Ghx8F3rlZwkT4PMGNF4NXPGN1mx9Fw/Zud5IKDyCYzqq6akcbNqIszBf8NFdwA9gyeQXebryNo/iZpKunqm3vFMyQgby0HpN8RceK9ZQzB7Wvabtc1rmkdbSLg+RQOLrIK05koOQacVd6J3cuXaRbZaEca5h+bFKfsXSsYf6J3cuaY0b1FCP9zIfKnlQdW0JH9kB4ySH32+xTyhNDB/You10p/eOU2gEIQgEIQgELF0ZkGUJJck50HHsfpnSQVULLZ3R1EbQTYZiHAC/VtWnRSmMNFTRuaWObGM7SLEPJJdfxJTrH5SznjmWD286cy4uA5uYi469oCa6P4iammhnLQ0vbctBuAQSDbyQX7CXdAJ25yjMIf0E9c5BVeVhhdg1YB1CBx7hPGSvNy9VY9Q85paimOzWwyRg8HFpynzsvLE0RY5zHgtc1xa5p3hwNiD4oPTuhFQH4XQOFv8pC3Zxa0NI8wVMucuU8jGlLDCcNmcGyNc59NmNtYx210Y+UDc26w48Fd9LtImYfSvqH9J3qRR3trJSDlb2DYSTwBQTD3Lzjyi1IlxWse03GtDLjjGxrD72lSWC8ptXA6YykVDZC94a821Ujr2LD1Nvbo7tmyypkshe5z3ElziXOJ3lxNyUHRuR6IgVkltnoWA8T0yR9Xmrhib9hTPQrCTSUEbHi0khM0o6wXAZWnuaG7ON1uxF2woJTAz/47iv6eX+XAuaAro2AP/uDFh+WlP7qBc3utdzf6odl7sTrFk+cfYu6tejWhE1YwTPeIIT6jnNLnvHFreHaSqjddw2zYaG0jshfSNbAQcuU5AA2/wAE7Ldix8fFW8z1eS97Z5+XjUpGKdTadb9FYqOTIZTqqu7h1Pis2/AlriR5FUTFMPkppXQzNyvb4gg7nNPWCrTycYbUNqzLlfHC3WMmLgWh7hcaux3kO29lkcq1Qx1TCxpBkZFaS3Vd12tPba58V6yY6Tj64jTDxOZyKc38NfJGSJje9a19P+7wpd1rnPRd3FZusP2i3gqsR3bzJb8suq8p5/vKn/VB/NetWHv2BY5S33xKH9Vb/NkWqgdsC3r5SsMD1xblgxnnFeIGm7Kdmr/9rrOkP8I9ldVxDEm01PNUP3RxufbiQOi3xNh4rzpUzuke+R5u973PceLnG5PmUFq5MsdpqCrfU1es2ROZDq4w/K5xGZxuRbogj2iurP5TsLmjfHJO9rXscx4dTTHouBBHRB6iuU0vJvXywxzxxxubIxsjW65jH5XC4uHEWNlpk5O8Sbvo3n82WF/8LygrU7QHuDHZ2hzg19iMzQdjrHaLheieSTGec4VCCbvgLqZ/c2xYfmOaPArz/iuEz0rwyphkhcRma2Rpbmbe1xxFwr9yG4vqqyakcbNnizMBP4WK5sB2sc/5oQd1zLIctGdZDkDfGn+iKoFdAXT07x6sZmc436yzK0fSPkrxjb/RFUCsrXCqghFsr2TyPPX0A0Aebr+AQde0QFqGDuefORxUwojRk2o6cfkmnz2/apQPQLQk5lm6DKFi6EGkvSTItD5FofMgdOlWl9QmMtTbrUdU4iAgqOPNBqKqM7A58g9mQXv5OUZo3QupqaOBzg4sLwHDYC0vcWm3VsI2LdpRWemEzWOtbLIR1gbjbiP+7kmkqg4Ag3QXLCH9BPnPUPhEnRT4yIN+dcm5U9B3vkdX0bC/NtqYWi7swH+KxvXfrA2329Zt1AyJOtQeWmuIIIJBBuCNhB4qam0trHwGnkqpJIS3K5kmWS4/OcCfeu24xovR1RLp6aMvO+Rl4nk8S5pF/FQ3/wCdYeDfVSnsM77e7ag4gttLUGORkjbZmOa9uZoc24NxcHeu/wCH4HS0v+BTxMNrZ8uZ9uGZ1yqbpfoIyUumosscm90Gxsbz8n4h7N3cgkNFtMBXgsfGWTtbmflBMThuzA/B7j5lPa92wppo3gzaGnEewyus6Z4+E74o+SNw8T1pdbJsKB9g09sHxNnF8p/dRf0VCurTSVGWgrW/GMh/dsH2Kp3VDmeMOt9251jyfOPseYbQyVErYYW5nu3DcAOtxPUBxXWtH6JuG0uWepBbmuS8hkbHH4LL7f8At7BVXkty5ql3w7RAcQwl17eIHkEx5SppDVta6+qETTENuX5Z77/YoxRGPH8TzTzr35vL/B76ax3n1ntv/f3dF0ilnFNIaMt1wFxcZnFvXk6s3C91yzR/AZcQkkOfKG9KSWTM4l7idnEk7SrBoFpQ45aObM7ZaF4BcQB8B1uodR6lcw1sLZXxRdJxdK5jAA6WTL5XNgs00rm1bfb0a6nIy+zOvB0x1T4W/T+PT0lxnE6J1PNJBJYuY7KS03B6wR4WTZp2jvH1rZiNQ+SaWSUESOke54IIIcTtFjutustDDtHePrVDUdXZ103t8H83jrv89OiacT58QYeFOwfvJEuidsCh8bnz1bXfkgPJzv6qQo5VuXzRA8q2JltLHTNv6R+eQgbBGzcD3uIPsrnejeGGrrKem6nyAP7Ix0nnwaHLu0EydRFtw7K3N8bKM3mgloiAABsAAAA3ADYAtoeo9ky2iZBROW3DdZSQVTRthlLHn8nIN57nNaPaXJ9H8SNLV09S38HKx5t1tv0m+LbjxXorFqOOqgkp5rmORuV1iA4bQQQeIIBVIl5J6U+rUVLe8xPA+iEHTY5g5oc03aQHNPFpFwfJbA9Q2C0vN6eGnMhl1bBGJC3KXNHq3FzuFh4J+JEGjHH+jKo1VANe2cn1IpI2t/Pc0kn5o81bscl9GqiyYumYA3MGuDnA7tm4FB1rCn5IIWHe2KNp7w0Ap+2ZVCixYuG0KVgrboJ5sq2CRRUdQnLJUD7OhNdYsoGsjk0lKfPYm8kSCMnUZUx3U7JAmktKgrNTSgggjiqtV0zqZ2ZgJjJ6Tfi9oXRJaLsUdV4WXAi10EfgdeHMuCFJOqxxVTrMCqYHF1M0kHaWdXhwTFzq87ObEdpcLILs6tHFanYgOKpwoa9+8Rs73EpTdHKt3rzhv5rSgtD8UaOseaay40wfCHmoZuhrz69RKe6zVvj0Jj+FrHfnPKBc+kcY3vb5qPn0pj6nX7rlS8WiMLd0TfEXTlmj7G7o2juaEFSk0izeqyR3cwpnPXzPHQhf7WxXw4RbcPctL8L7EFKfO8U72kWGV1wd+3eorMrji+GGzhbe0jd2WVGnc6Nxa9rgQbbiR5qpyaTaYmHQexOVjxVvW063pMYJjD6SYSx7ep7Duezraf6q9HSmhqmBtQAOvJLG52U8Q5oNu/YuUc57/Io5z2HyKx0+JSNa7L3Kjici0Xm+rR5xPd1aPSPD6VrubgXI2iKJ2Z3YXuA+tMKDlBJmdr4w2EkZcm18fa74wXOOc9h8ijnPYfIr115fKNMEcbg6nrt1TPnM91105xSnqHxupyHSWOskDXNBGzKDcC53qr5vrCZc57D5FPMNidLI0BrrZgXEgjYCsc0ve+5hbpyePx+P8Ot96ifGe6UrKyTM12rLiL7uBW+HHi31o5B7JKsNBhpIvl9yfswj5PuWxcarkWlMY3kjvaQn0OlMR+GPNTH3Dad7GnvaFrfoxE7fEz5oQaYdIozuePNO48bYfhDzTJ+hkJ/BAdxITd+g8fwTI3ueUE6zFmnrHmtrcSHFVh2hbh6k8o7zdazorUt9SpJ/OaguDa8cVsFaOKpBwSvbukjd3ghZbh2I7srO/MgsGkFf0A0bXE2A4lacIosrbna47XHtWMJ0bnLtZUdJ3VwHcrNT4YR1IGtJFZStOFmGisnsVMgzCnkZSI4U4ZGgVdCXkQgcFiQY06LVgtQMjCtboE/LFgsQRxp0g0ykjGk6tBGGk7FpfQDgpnVrGqQQZw8cEn7njgp0xLGpQQXMOxHMexThhSdUgheZdiDRdimdV2LBiQQ3MuxJND2KcECNQgrsmHA9Q8k2lwRjt7GnvaFaTAk83QVI6Px/i2fNCx978f4tnzQrbzdZ5sgqH3vx/i2/NCz978f4tvzQrbzZHNkFUbgEf4tnzQt8eDsG5jR3NAVl5sgU6CDjw8AblsFD2KbECzqEEKKLsWeZdimTCgRIIfmXYjmXYprUo1KCF5j2LIoBwU1qVkRIIYUA4LayiHBSoiShEgjm0qW2nT/VoEaBm2BbGwp0GJQYgbiNLEa3BiyGoNWRC3ZVlAuyLJSECLLGVbEINeVJsttli21AjKjKtlkWQasqwWrdZIcEGnKjVrc1qVZA2yoyJxkSXNQaw1GRbGhKsg05EnInGVJsiYagxBYtoCVlug0BizkW4hYCDRkRkW6yAFCWvIs5FtyrNlLy0OYkhqc5VrLUGMiMizZFkCHNQGJdktjUCMqzlWyyLINeVAatllgBAnKs5UuyECLLNkpCBNkJSEAhCEAhCEAscFlYQZQhCASClpJQDUpYCygElyUklBhoS1hqygwk2S0lEsWSlhZBQAKwQsrCDFlkBCECkIQiAkuCUsFBhqy5YCHIMWS0kJSAQhCAWAsrAQZQhCAQhCAQhCD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/>
          </a:p>
        </p:txBody>
      </p:sp>
      <p:sp>
        <p:nvSpPr>
          <p:cNvPr id="2052" name="AutoShape 4" descr="data:image/jpeg;base64,/9j/4AAQSkZJRgABAQAAAQABAAD/2wCEAAkGBxQQDxAPDxAQEBAVDw8QDw8QDhAPEBAPFRIWFhURFBQYHCggGBolGxUUITEhJSkrLi4uFx8zODMsOCgtLisBCgoKDg0OGhAQGy4kHyU3NCw3NjY0Nzc0MjEtKyw0ODE4LTYuLi0rLDc3LCw3LC44NDU3NzQ3NDcxNy8tLCwsK//AABEIAJ0BQQMBIgACEQEDEQH/xAAcAAABBAMBAAAAAAAAAAAAAAAAAgQFBgEDBwj/xABMEAABAwICBQgEBw0IAwEAAAABAAIDBBEFEgYTITFRBxQiQWFxgZEjMoKhQlJikqKxwRUWQ1NjcnN0k6Oys9EkJTM0VGTh8CaDwhf/xAAbAQEAAgMBAQAAAAAAAAAAAAAAAQQDBQYCB//EAC4RAQACAgECAwYFBQAAAAAAAAABAgMRBBIhMUFRBQYTcZGxFCJhodEyQoHB8P/aAAwDAQACEQMRAD8A7ihCEAhCEAhapahrfWc0dhO3yWl2JRD4fk1x+xA7QmBxaPi4+yVGYzptR0YBqphFe5aHWzOA3lrQbnwCCxIVEo+VWjqH5KSOrqnWJtFSyWsN5JdYAbtp4p67TOT4OFVzvbo2+4yoLchcuxLlngppTDUUlVDIACQdRJYHtZIVOaO6fx4g1zqZrrDeZIJWN32sHnok9gN0F1QoIYy/4rD4EfancGMsOx4LDx9ZvmEEkhJjkDhdpDhxBBCUgEIQgEIQgEIQgEIQgEIQgEJnV4kyPZfM74rdpHfwUc7GXnc1oHbcn7EE6hQQxh/Bnkf6pQxp3xG+8IJtC59pPyrUuHvEUzXSzbM0UBa58YIvd9yA3q2Xvt3JOj/K1T10mqp6Wse7ZmtG3IwHre+9mjYd5QdDQooY034jvMJYxlnxX+Tf6oJJCjxi8fyh7P8AytrMRjPwrd4I96B2hYBvtG0cVlAIQhAIQhAIQhALRXzauKR43tY4jvtsW9Mcc/y0/wCiefcgg4akO37+s9q2ujvuVeimspGlrNoCB06NJ1XZ7lPUcLS0Ehb9W0dQQV3VuPUUxxjAWVkRhnY90ZNy1skkdzYjpZCMw27jsVw6PALOYIOR03Je6OQPidSR5XZoz9z3SPbY7CTJM4E+CumG4VUMZlmmE56n6lsJA4Wabe4Kz6wI1qCFGGvSxhblLGZJM6CPiwxzTdri08QbJ9HJIz17PHEbHf0Kw6pTeoq9hQSkbw4BwNwRcHsSlF6Oy5oD2Syj6ZP2qUQCEIQCEIQCEIQa55gwXO25s0DeTwCYVEcsmzNkb8Vp2+Lloxioy1EDfkSu8btA+sp5HUoI/wC5BG6yScLcpYTpWuQQpw1/BRuKYNVSW1FSKcAG45uyYuPe47PDzVt1qNag5KOSzNKHz81lYXF0lqOSOV5O09MTbyeuxVyo8JEEYihhbFGNzI2BrR22HX2q06wIzhBWzA7gVjVHgVZbhFm8AgrjY0SyhgU1XxtDCQNtlSa6quSgtujVVnZIPiv2dgIvbzv5qYVZ0HN2TH8o0fR/5VmQCEIQCEIQCEIQCZ4wL00/6GX+Ap4m+INvDKOMUg+iUHEdM9LfueacNjEhkLi8EkWibYG3aSdncVaMMrGysjljN2Pa17DxaRcLn+l+Dc/xOmpi8xt5nI8uAvYguts78vgpfkymdzPUv9eComgdtvaxzW+kUHYsPk9GO5bXPTLDXejCcOKBedYzrVdQml2lMGGU+vqDcklsUTbayZ9vVaOA6zuHiAQsGZNanEoo9kk8MZ4STRs+srzTpTyj1te5wMzqeA7qeBxY23y3Da89+zsCp6D2PBWslF4pI5BxjkbIPolKdIvHVPO6NwfG9zHg3a9ji1zTxBG0LqvJ/wAqsjXspcTfnjdZsdW7Y+N3UJT8Jvyt467jcHa3yJpUy7CsvemNVLsKCa0QdeCT9Yk/hap1V3Qd16eX9Zk/gYpGvx6mp3ZJ6qCJ9gcj5mNfY7jlJvZRMxHi9Vra06rG0ihQf34UP+tpv2rUuLSqjebMq4XHg14cfco66+rJPHzR/ZP0lMoUW/SKmaLuqGAcTcD6k3+/Gh/1tP8AtWp1V9URgyz4Vn6JxCg/vxof9bTftWqSoMRhqGl1PNFM0GxdFI2QA8DlOwqYtE+EothyUjdqzH+EFpG+1XD+hf8AxhbopUw0rfath/QO/jS4JFLGlGyLYHpkx62tcgdZ0rbwPkuF8v8AjmaSmoGnYwGomHy3XbGO8NzH21yqDEJY/wDDmlZ+ZI9v1FB7JzIzqickGPGswqPWPL5YXvgkc4kudbpMcSd/RcBf5JV2ug250oPWi6yCgxiEno3dy5pjmI6hoflzF08ULRe3SkeG3PdcldExN3ondy5VpZt5q3jiFL7nF32IOm6Cj0Ep/LkeTGf1VlVd0GH9md2zPP0WD7FYkAhCEAhCEAhCEAtc4uxw+S4e5bFghByhkbSWPLQXNBDXWGZoI2gHt2KtaAygzYmBu5+8jxLr/UpzEKrUwTS/i4ZXjvY0n7FWOSeBwpZZnb5ZyQTvIaLX8y7yQdnwt3ownDimOFO9GE6c5BlzwLkmwAuSdwHFeXeUDSZ2JV0s1zqWkx0zL7GwtOw24u9Y9/Yu/coVeYMKrpAbHm7mNI3gyER3+mvLiC78mWg33UmdJMXMpIiBIW7HSvO0RMPVs2k9QI4hd4w/RykpmBkFJTsba3+E1zj2ucQS495UTyY0Ap8Io2tG18eveeLpTmufZyjwVlc5BQ9PuTqnq4Xy0sTIKtoLm6toYyYjbke0bLnqdvvvXn5zSCQQQQbEHYQeC9cPevNHKFSCHFa1jdg1xeBw1gEn/wBIOucl+PGqw1gkJMkDjTuJ3uYADG75pDfZU5XVNgVzLkXnINay+wtgdbquC8fb7ld8Um2FBb9AKsCiqZTuZUTOPc2KMlcFlmfM980pLpJHuke49bnG5+tdX0eqS3R/FXDfrKloPDNDE37VzAEKhzb61Drfdjjxf4mSf0g7wGCmc8itkljZYZTEwOuesOO0jwBV6dpFHHEIKSemlhDA3+1PnY+wFsthGNnbclc7zIzKpTPNI1EOg5PsnHyLRa957eXl/P7uh4fjdNECS+Cleb+lp5pal3g18RCjJzh1RI+SprZp5CAGOdE6BlhuByRnjvt4Kn5kZl6nkzMamIYa+w8dbTauS0TPnGt/WYmf3LxSibG7oSxSNJcQInvflF9gJc1tz4Kb5MMRNPitP0srJs0EgvYOzA5PHOGeagcyXT1WqkjmG+ORkre9jg4fUvGPLq8TpY5fBjJxrY5tudS7DpzPlr4B/tz/ADClUs9wozlKktiNN+qn+Y5GHzbAt2+YLHHItr5wxrnuNmtaXOcdwaBcnyCj4ZFVOVvG+bYY+Np9JUOEDd1xGdsh7soy+2g4jpPixra2oqnfhJXOaODBsY3waGjwUvpRoqaPD8MqiDmqI5XTXv0XEh0Qt1XjcPIqI0Xwo1lbTUo/CSta7sjG158Ghx8F3rlZwkT4PMGNF4NXPGN1mx9Fw/Zud5IKDyCYzqq6akcbNqIszBf8NFdwA9gyeQXebryNo/iZpKunqm3vFMyQgby0HpN8RceK9ZQzB7Wvabtc1rmkdbSLg+RQOLrIK05koOQacVd6J3cuXaRbZaEca5h+bFKfsXSsYf6J3cuaY0b1FCP9zIfKnlQdW0JH9kB4ySH32+xTyhNDB/You10p/eOU2gEIQgEIQgELF0ZkGUJJck50HHsfpnSQVULLZ3R1EbQTYZiHAC/VtWnRSmMNFTRuaWObGM7SLEPJJdfxJTrH5SznjmWD286cy4uA5uYi469oCa6P4iammhnLQ0vbctBuAQSDbyQX7CXdAJ25yjMIf0E9c5BVeVhhdg1YB1CBx7hPGSvNy9VY9Q85paimOzWwyRg8HFpynzsvLE0RY5zHgtc1xa5p3hwNiD4oPTuhFQH4XQOFv8pC3Zxa0NI8wVMucuU8jGlLDCcNmcGyNc59NmNtYx210Y+UDc26w48Fd9LtImYfSvqH9J3qRR3trJSDlb2DYSTwBQTD3Lzjyi1IlxWse03GtDLjjGxrD72lSWC8ptXA6YykVDZC94a821Ujr2LD1Nvbo7tmyypkshe5z3ElziXOJ3lxNyUHRuR6IgVkltnoWA8T0yR9Xmrhib9hTPQrCTSUEbHi0khM0o6wXAZWnuaG7ON1uxF2woJTAz/47iv6eX+XAuaAro2AP/uDFh+WlP7qBc3utdzf6odl7sTrFk+cfYu6tejWhE1YwTPeIIT6jnNLnvHFreHaSqjddw2zYaG0jshfSNbAQcuU5AA2/wAE7Ldix8fFW8z1eS97Z5+XjUpGKdTadb9FYqOTIZTqqu7h1Pis2/AlriR5FUTFMPkppXQzNyvb4gg7nNPWCrTycYbUNqzLlfHC3WMmLgWh7hcaux3kO29lkcq1Qx1TCxpBkZFaS3Vd12tPba58V6yY6Tj64jTDxOZyKc38NfJGSJje9a19P+7wpd1rnPRd3FZusP2i3gqsR3bzJb8suq8p5/vKn/VB/NetWHv2BY5S33xKH9Vb/NkWqgdsC3r5SsMD1xblgxnnFeIGm7Kdmr/9rrOkP8I9ldVxDEm01PNUP3RxufbiQOi3xNh4rzpUzuke+R5u973PceLnG5PmUFq5MsdpqCrfU1es2ROZDq4w/K5xGZxuRbogj2iurP5TsLmjfHJO9rXscx4dTTHouBBHRB6iuU0vJvXywxzxxxubIxsjW65jH5XC4uHEWNlpk5O8Sbvo3n82WF/8LygrU7QHuDHZ2hzg19iMzQdjrHaLheieSTGec4VCCbvgLqZ/c2xYfmOaPArz/iuEz0rwyphkhcRma2Rpbmbe1xxFwr9yG4vqqyakcbNnizMBP4WK5sB2sc/5oQd1zLIctGdZDkDfGn+iKoFdAXT07x6sZmc436yzK0fSPkrxjb/RFUCsrXCqghFsr2TyPPX0A0Aebr+AQde0QFqGDuefORxUwojRk2o6cfkmnz2/apQPQLQk5lm6DKFi6EGkvSTItD5FofMgdOlWl9QmMtTbrUdU4iAgqOPNBqKqM7A58g9mQXv5OUZo3QupqaOBzg4sLwHDYC0vcWm3VsI2LdpRWemEzWOtbLIR1gbjbiP+7kmkqg4Ag3QXLCH9BPnPUPhEnRT4yIN+dcm5U9B3vkdX0bC/NtqYWi7swH+KxvXfrA2329Zt1AyJOtQeWmuIIIJBBuCNhB4qam0trHwGnkqpJIS3K5kmWS4/OcCfeu24xovR1RLp6aMvO+Rl4nk8S5pF/FQ3/wCdYeDfVSnsM77e7ag4gttLUGORkjbZmOa9uZoc24NxcHeu/wCH4HS0v+BTxMNrZ8uZ9uGZ1yqbpfoIyUumosscm90Gxsbz8n4h7N3cgkNFtMBXgsfGWTtbmflBMThuzA/B7j5lPa92wppo3gzaGnEewyus6Z4+E74o+SNw8T1pdbJsKB9g09sHxNnF8p/dRf0VCurTSVGWgrW/GMh/dsH2Kp3VDmeMOt9251jyfOPseYbQyVErYYW5nu3DcAOtxPUBxXWtH6JuG0uWepBbmuS8hkbHH4LL7f8At7BVXkty5ql3w7RAcQwl17eIHkEx5SppDVta6+qETTENuX5Z77/YoxRGPH8TzTzr35vL/B76ax3n1ntv/f3dF0ilnFNIaMt1wFxcZnFvXk6s3C91yzR/AZcQkkOfKG9KSWTM4l7idnEk7SrBoFpQ45aObM7ZaF4BcQB8B1uodR6lcw1sLZXxRdJxdK5jAA6WTL5XNgs00rm1bfb0a6nIy+zOvB0x1T4W/T+PT0lxnE6J1PNJBJYuY7KS03B6wR4WTZp2jvH1rZiNQ+SaWSUESOke54IIIcTtFjutustDDtHePrVDUdXZ103t8H83jrv89OiacT58QYeFOwfvJEuidsCh8bnz1bXfkgPJzv6qQo5VuXzRA8q2JltLHTNv6R+eQgbBGzcD3uIPsrnejeGGrrKem6nyAP7Ix0nnwaHLu0EydRFtw7K3N8bKM3mgloiAABsAAAA3ADYAtoeo9ky2iZBROW3DdZSQVTRthlLHn8nIN57nNaPaXJ9H8SNLV09S38HKx5t1tv0m+LbjxXorFqOOqgkp5rmORuV1iA4bQQQeIIBVIl5J6U+rUVLe8xPA+iEHTY5g5oc03aQHNPFpFwfJbA9Q2C0vN6eGnMhl1bBGJC3KXNHq3FzuFh4J+JEGjHH+jKo1VANe2cn1IpI2t/Pc0kn5o81bscl9GqiyYumYA3MGuDnA7tm4FB1rCn5IIWHe2KNp7w0Ap+2ZVCixYuG0KVgrboJ5sq2CRRUdQnLJUD7OhNdYsoGsjk0lKfPYm8kSCMnUZUx3U7JAmktKgrNTSgggjiqtV0zqZ2ZgJjJ6Tfi9oXRJaLsUdV4WXAi10EfgdeHMuCFJOqxxVTrMCqYHF1M0kHaWdXhwTFzq87ObEdpcLILs6tHFanYgOKpwoa9+8Rs73EpTdHKt3rzhv5rSgtD8UaOseaay40wfCHmoZuhrz69RKe6zVvj0Jj+FrHfnPKBc+kcY3vb5qPn0pj6nX7rlS8WiMLd0TfEXTlmj7G7o2juaEFSk0izeqyR3cwpnPXzPHQhf7WxXw4RbcPctL8L7EFKfO8U72kWGV1wd+3eorMrji+GGzhbe0jd2WVGnc6Nxa9rgQbbiR5qpyaTaYmHQexOVjxVvW063pMYJjD6SYSx7ep7Duezraf6q9HSmhqmBtQAOvJLG52U8Q5oNu/YuUc57/Io5z2HyKx0+JSNa7L3Kjici0Xm+rR5xPd1aPSPD6VrubgXI2iKJ2Z3YXuA+tMKDlBJmdr4w2EkZcm18fa74wXOOc9h8ijnPYfIr115fKNMEcbg6nrt1TPnM91105xSnqHxupyHSWOskDXNBGzKDcC53qr5vrCZc57D5FPMNidLI0BrrZgXEgjYCsc0ve+5hbpyePx+P8Ot96ifGe6UrKyTM12rLiL7uBW+HHi31o5B7JKsNBhpIvl9yfswj5PuWxcarkWlMY3kjvaQn0OlMR+GPNTH3Dad7GnvaFrfoxE7fEz5oQaYdIozuePNO48bYfhDzTJ+hkJ/BAdxITd+g8fwTI3ueUE6zFmnrHmtrcSHFVh2hbh6k8o7zdazorUt9SpJ/OaguDa8cVsFaOKpBwSvbukjd3ghZbh2I7srO/MgsGkFf0A0bXE2A4lacIosrbna47XHtWMJ0bnLtZUdJ3VwHcrNT4YR1IGtJFZStOFmGisnsVMgzCnkZSI4U4ZGgVdCXkQgcFiQY06LVgtQMjCtboE/LFgsQRxp0g0ykjGk6tBGGk7FpfQDgpnVrGqQQZw8cEn7njgp0xLGpQQXMOxHMexThhSdUgheZdiDRdimdV2LBiQQ3MuxJND2KcECNQgrsmHA9Q8k2lwRjt7GnvaFaTAk83QVI6Px/i2fNCx978f4tnzQrbzdZ5sgqH3vx/i2/NCz978f4tvzQrbzZHNkFUbgEf4tnzQt8eDsG5jR3NAVl5sgU6CDjw8AblsFD2KbECzqEEKKLsWeZdimTCgRIIfmXYjmXYprUo1KCF5j2LIoBwU1qVkRIIYUA4LayiHBSoiShEgjm0qW2nT/VoEaBm2BbGwp0GJQYgbiNLEa3BiyGoNWRC3ZVlAuyLJSECLLGVbEINeVJsttli21AjKjKtlkWQasqwWrdZIcEGnKjVrc1qVZA2yoyJxkSXNQaw1GRbGhKsg05EnInGVJsiYagxBYtoCVlug0BizkW4hYCDRkRkW6yAFCWvIs5FtyrNlLy0OYkhqc5VrLUGMiMizZFkCHNQGJdktjUCMqzlWyyLINeVAatllgBAnKs5UuyECLLNkpCBNkJSEAhCEAhCEAscFlYQZQhCASClpJQDUpYCygElyUklBhoS1hqygwk2S0lEsWSlhZBQAKwQsrCDFlkBCECkIQiAkuCUsFBhqy5YCHIMWS0kJSAQhCAWAsrAQZQhCAQhCAQhCD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/>
          </a:p>
        </p:txBody>
      </p:sp>
      <p:pic>
        <p:nvPicPr>
          <p:cNvPr id="2054" name="Picture 6" descr="Hоw tо successfully conduct Q&amp;A sessions after your presentations by Liam Lusk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66800" y="2514600"/>
            <a:ext cx="6997959" cy="342900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2971800" y="914400"/>
            <a:ext cx="286116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Company logo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2559</TotalTime>
  <Words>512</Words>
  <Application>Microsoft Office PowerPoint</Application>
  <PresentationFormat>On-screen Show (4:3)</PresentationFormat>
  <Paragraphs>85</Paragraphs>
  <Slides>9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Presented by: xx        Date: xx 2016</vt:lpstr>
      <vt:lpstr>Agenda</vt:lpstr>
      <vt:lpstr>What is POPI all about?</vt:lpstr>
      <vt:lpstr>Who does what re POPI in [company name] </vt:lpstr>
      <vt:lpstr>What must I start doing?</vt:lpstr>
      <vt:lpstr>What must I carry on doing?</vt:lpstr>
      <vt:lpstr>How can I find out more?</vt:lpstr>
      <vt:lpstr>What should I do right now?</vt:lpstr>
      <vt:lpstr>Slide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POPI short education session</dc:title>
  <dc:creator>Dr Peter Tobin</dc:creator>
  <cp:lastModifiedBy>Dr Peter Tobin, CGEIT, PMIITPSA, PMP</cp:lastModifiedBy>
  <cp:revision>155</cp:revision>
  <dcterms:created xsi:type="dcterms:W3CDTF">2013-01-22T12:33:17Z</dcterms:created>
  <dcterms:modified xsi:type="dcterms:W3CDTF">2016-04-21T14:50:39Z</dcterms:modified>
</cp:coreProperties>
</file>